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35" autoAdjust="0"/>
  </p:normalViewPr>
  <p:slideViewPr>
    <p:cSldViewPr>
      <p:cViewPr>
        <p:scale>
          <a:sx n="50" d="100"/>
          <a:sy n="50" d="100"/>
        </p:scale>
        <p:origin x="-898" y="-2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85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800" y="-6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2400" y="723880"/>
            <a:ext cx="8501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 posiada międzynarodowa prezencję oraz pracowników obsługujących </a:t>
            </a:r>
          </a:p>
          <a:p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wielu językach takich </a:t>
            </a:r>
            <a:r>
              <a:rPr 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niemiecki , angielski i inne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F8D52-5CE4-4906-B012-C6F9B5B20126}" type="datetimeFigureOut">
              <a:rPr lang="en-US" smtClean="0"/>
              <a:t>10/24/2011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34F2C-4B00-4C98-894B-2558CD79A92E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34F2C-4B00-4C98-894B-2558CD79A92E}" type="slidenum">
              <a:rPr lang="pl-PL" smtClean="0"/>
              <a:t>1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8B93-80F3-4CE5-8CD5-6FEA7F1B749C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7447088C-218B-4E9C-A202-AF08A0D75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5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848-C3AA-4263-AA80-7BB467B7D9CC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5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84E-66A2-4E98-944A-C1A8D171312C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5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F40F-0511-43C2-A4D6-ACEEB92CC147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7447088C-218B-4E9C-A202-AF08A0D75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5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B636-F4CC-436E-B2D1-C451FACF0F84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5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731-D536-4590-99B4-DACE742EE74F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5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00C0-E643-4BFC-8628-872B1569026F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7447088C-218B-4E9C-A202-AF08A0D7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 advTm="15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FA2-DCDC-4C52-A852-0D93669E3609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5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31EE-2F20-4CCC-B0F8-A722D5075BD2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5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E6FE-73E0-42EB-97AA-5DC18056F3B0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5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4D93-741C-4676-9574-63DF99339B97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Tm="15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AD63EE-7912-493E-8A53-C6C013342202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47088C-218B-4E9C-A202-AF08A0D75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Tm="15000">
    <p:zoom dir="in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530" y="357166"/>
            <a:ext cx="9132158" cy="62151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CKK PROFESJA </a:t>
            </a:r>
            <a:r>
              <a:rPr lang="en-US" b="1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			</a:t>
            </a:r>
            <a:r>
              <a:rPr lang="en-US" sz="2000" dirty="0" smtClean="0">
                <a:solidFill>
                  <a:srgbClr val="FF0000"/>
                </a:solidFill>
              </a:rPr>
              <a:t>T</a:t>
            </a:r>
            <a:r>
              <a:rPr lang="pl-PL" sz="2000" dirty="0" smtClean="0">
                <a:solidFill>
                  <a:srgbClr val="FF0000"/>
                </a:solidFill>
              </a:rPr>
              <a:t>ECHNIK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>
                <a:solidFill>
                  <a:srgbClr val="FF0000"/>
                </a:solidFill>
              </a:rPr>
              <a:t>HOTELARSTWA</a:t>
            </a:r>
            <a:r>
              <a:rPr lang="en-US" sz="2000" dirty="0" smtClean="0">
                <a:solidFill>
                  <a:srgbClr val="FF0000"/>
                </a:solidFill>
              </a:rPr>
              <a:t>						</a:t>
            </a:r>
            <a:r>
              <a:rPr lang="pl-PL" sz="2000" dirty="0" smtClean="0">
                <a:solidFill>
                  <a:srgbClr val="FF0000"/>
                </a:solidFill>
              </a:rPr>
              <a:t>           </a:t>
            </a:r>
            <a:r>
              <a:rPr lang="en-US" sz="2000" dirty="0" smtClean="0">
                <a:solidFill>
                  <a:srgbClr val="FF0000"/>
                </a:solidFill>
              </a:rPr>
              <a:t>THW11,rok 2011/2012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b="1" i="1" u="sng" dirty="0" smtClean="0"/>
              <a:t/>
            </a:r>
            <a:br>
              <a:rPr lang="en-US" b="1" i="1" u="sng" dirty="0" smtClean="0"/>
            </a:br>
            <a:r>
              <a:rPr lang="en-US" sz="2800" b="1" i="1" u="sng" dirty="0" smtClean="0"/>
              <a:t>OBSŁUGA INFORMATYCZNA W HOTELARSTWIE</a:t>
            </a:r>
            <a:r>
              <a:rPr lang="en-US" b="1" i="1" u="sng" dirty="0" smtClean="0"/>
              <a:t/>
            </a:r>
            <a:br>
              <a:rPr lang="en-US" b="1" i="1" u="sng" dirty="0" smtClean="0"/>
            </a:br>
            <a:r>
              <a:rPr lang="en-US" b="1" i="1" u="sng" dirty="0" smtClean="0"/>
              <a:t/>
            </a:r>
            <a:br>
              <a:rPr lang="en-US" b="1" i="1" u="sng" dirty="0" smtClean="0"/>
            </a:br>
            <a:r>
              <a:rPr lang="en-US" sz="2200" i="1" dirty="0" smtClean="0"/>
              <a:t>PROWADZ</a:t>
            </a:r>
            <a:r>
              <a:rPr lang="pl-PL" sz="2200" i="1" dirty="0" smtClean="0"/>
              <a:t>ĄCY : WIKTOR SZANIEC</a:t>
            </a:r>
            <a:br>
              <a:rPr lang="pl-PL" sz="2200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pl-PL" sz="4000" b="1" i="1" dirty="0" smtClean="0"/>
              <a:t>TEMAT: PREZENTACJA MULTIMEDJALNA NA TEMAT PROMOCJI HOTELU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pl-PL" b="1" i="1" dirty="0" smtClean="0"/>
              <a:t>					</a:t>
            </a:r>
            <a:r>
              <a:rPr lang="pl-PL" sz="1800" b="1" i="1" cap="none" dirty="0" smtClean="0"/>
              <a:t>wykonała</a:t>
            </a:r>
            <a:r>
              <a:rPr lang="pl-PL" sz="1800" b="1" i="1" dirty="0" smtClean="0"/>
              <a:t>: A</a:t>
            </a:r>
            <a:r>
              <a:rPr lang="pl-PL" sz="1800" b="1" i="1" cap="none" dirty="0" smtClean="0"/>
              <a:t>leksandra </a:t>
            </a:r>
            <a:r>
              <a:rPr lang="pl-PL" sz="1800" b="1" i="1" dirty="0" smtClean="0"/>
              <a:t>k</a:t>
            </a:r>
            <a:r>
              <a:rPr lang="pl-PL" sz="1800" b="1" i="1" cap="none" dirty="0" smtClean="0"/>
              <a:t>ucharczyk</a:t>
            </a:r>
            <a:endParaRPr lang="en-US" sz="1800" dirty="0"/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2139" y="1142984"/>
            <a:ext cx="5494773" cy="838200"/>
          </a:xfrm>
        </p:spPr>
        <p:txBody>
          <a:bodyPr>
            <a:normAutofit fontScale="90000"/>
          </a:bodyPr>
          <a:lstStyle/>
          <a:p>
            <a:r>
              <a:rPr lang="pl-PL" b="1" i="1" u="sng" dirty="0" smtClean="0">
                <a:latin typeface="Comic Sans MS" pitchFamily="66" charset="0"/>
              </a:rPr>
              <a:t>SPECJALNA OFERTA </a:t>
            </a:r>
            <a:r>
              <a:rPr lang="pl-PL" b="1" i="1" u="sng" dirty="0" smtClean="0">
                <a:latin typeface="Comic Sans MS" pitchFamily="66" charset="0"/>
              </a:rPr>
              <a:t>PAŹDZIERNIKOWA w HOTELU EUROPEUM</a:t>
            </a:r>
            <a:r>
              <a:rPr lang="pl-PL" b="1" i="1" u="sng" dirty="0" smtClean="0">
                <a:latin typeface="Comic Sans MS" pitchFamily="66" charset="0"/>
              </a:rPr>
              <a:t>!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9" y="3500439"/>
            <a:ext cx="520065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5417347" y="1214423"/>
            <a:ext cx="448865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Spędź wspaniały weekend w samym sercu Wrocławia, nabierz energii na nadchodzący tydzień podczas pobytu w naszym hotelu. </a:t>
            </a:r>
          </a:p>
          <a:p>
            <a:r>
              <a:rPr lang="pl-PL" sz="2000" dirty="0" smtClean="0"/>
              <a:t>Tylko w weekendy w październiku (piątek, sobota, niedziela) ceny wynoszą</a:t>
            </a:r>
            <a:r>
              <a:rPr lang="pl-PL" sz="2000" dirty="0" smtClean="0"/>
              <a:t>:</a:t>
            </a:r>
            <a:endParaRPr lang="pl-PL" sz="2000" dirty="0" smtClean="0"/>
          </a:p>
          <a:p>
            <a:r>
              <a:rPr lang="pl-PL" sz="1900" dirty="0" smtClean="0"/>
              <a:t>Pokój 1 os. od 200zł za pokój/ doba</a:t>
            </a:r>
          </a:p>
          <a:p>
            <a:r>
              <a:rPr lang="pl-PL" sz="1900" dirty="0" smtClean="0"/>
              <a:t>Pokój 2 os. od 230 zł za pokój/ doba</a:t>
            </a:r>
          </a:p>
          <a:p>
            <a:r>
              <a:rPr lang="pl-PL" sz="2000" dirty="0" smtClean="0"/>
              <a:t>Specjalna </a:t>
            </a:r>
            <a:r>
              <a:rPr lang="pl-PL" sz="2000" dirty="0" smtClean="0"/>
              <a:t>oferta zawiera:</a:t>
            </a:r>
          </a:p>
          <a:p>
            <a:r>
              <a:rPr lang="pl-PL" sz="2000" dirty="0" smtClean="0"/>
              <a:t>jeden nocleg w p</a:t>
            </a:r>
            <a:r>
              <a:rPr lang="pl-PL" sz="2000" dirty="0" smtClean="0"/>
              <a:t>okoju </a:t>
            </a:r>
            <a:r>
              <a:rPr lang="pl-PL" sz="2000" dirty="0" smtClean="0"/>
              <a:t>deluxe z przestronną łazienką</a:t>
            </a:r>
          </a:p>
          <a:p>
            <a:r>
              <a:rPr lang="pl-PL" sz="2000" dirty="0" smtClean="0"/>
              <a:t>pyszne śniadanie w formie bufetu serwowane w Brasserie 27</a:t>
            </a:r>
          </a:p>
          <a:p>
            <a:r>
              <a:rPr lang="pl-PL" sz="2000" dirty="0" smtClean="0"/>
              <a:t>bezpłatny dostęp do sauny i siłowni</a:t>
            </a:r>
          </a:p>
          <a:p>
            <a:endParaRPr lang="pl-PL" dirty="0" smtClean="0"/>
          </a:p>
        </p:txBody>
      </p:sp>
    </p:spTree>
  </p:cSld>
  <p:clrMapOvr>
    <a:masterClrMapping/>
  </p:clrMapOvr>
  <p:transition spd="slow" advTm="35000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139" y="285728"/>
            <a:ext cx="4601501" cy="207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-696555" y="2571744"/>
            <a:ext cx="11221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i="1" u="sng" dirty="0" smtClean="0">
                <a:latin typeface="Comic Sans MS" pitchFamily="66" charset="0"/>
              </a:rPr>
              <a:t>Nie zapominajmy o uciesze </a:t>
            </a:r>
            <a:r>
              <a:rPr lang="pl-PL" sz="3200" b="1" i="1" u="sng" dirty="0" smtClean="0">
                <a:latin typeface="Comic Sans MS" pitchFamily="66" charset="0"/>
              </a:rPr>
              <a:t>dla </a:t>
            </a:r>
          </a:p>
          <a:p>
            <a:pPr algn="ctr"/>
            <a:r>
              <a:rPr lang="pl-PL" sz="3200" b="1" i="1" u="sng" dirty="0" smtClean="0">
                <a:latin typeface="Comic Sans MS" pitchFamily="66" charset="0"/>
              </a:rPr>
              <a:t>podniebienia .W </a:t>
            </a:r>
            <a:r>
              <a:rPr lang="pl-PL" sz="3200" b="1" i="1" u="sng" dirty="0" smtClean="0">
                <a:latin typeface="Comic Sans MS" pitchFamily="66" charset="0"/>
              </a:rPr>
              <a:t>stylowym </a:t>
            </a:r>
            <a:r>
              <a:rPr lang="pl-PL" sz="3200" b="1" i="1" u="sng" dirty="0" smtClean="0">
                <a:latin typeface="Comic Sans MS" pitchFamily="66" charset="0"/>
              </a:rPr>
              <a:t>wnętrzu </a:t>
            </a:r>
          </a:p>
          <a:p>
            <a:pPr algn="ctr"/>
            <a:r>
              <a:rPr lang="pl-PL" sz="3200" b="1" i="1" u="sng" dirty="0" smtClean="0">
                <a:latin typeface="Comic Sans MS" pitchFamily="66" charset="0"/>
              </a:rPr>
              <a:t>restauracji serwuje </a:t>
            </a:r>
            <a:r>
              <a:rPr lang="pl-PL" sz="3200" b="1" i="1" u="sng" dirty="0" smtClean="0">
                <a:latin typeface="Comic Sans MS" pitchFamily="66" charset="0"/>
              </a:rPr>
              <a:t>się przepyszne potrawy.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7783" y="4714885"/>
            <a:ext cx="435623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500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12" y="642919"/>
            <a:ext cx="9231268" cy="55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5000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86991" y="714356"/>
            <a:ext cx="10525199" cy="1909770"/>
          </a:xfrm>
          <a:ln>
            <a:noFill/>
            <a:prstDash val="sysDot"/>
          </a:ln>
          <a:effectLst>
            <a:reflection blurRad="6350" stA="50000" endA="300" endPos="55500" dist="508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pl-PL" sz="6600" dirty="0" smtClean="0"/>
              <a:t>ZAPRASZAMY!!!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6880" y="5000612"/>
            <a:ext cx="5959120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smtClean="0"/>
              <a:t>Wrocław ul. Kazimierza Wielkiego 27A</a:t>
            </a:r>
          </a:p>
          <a:p>
            <a:pPr>
              <a:buNone/>
            </a:pPr>
            <a:r>
              <a:rPr lang="en-US" sz="2400" smtClean="0"/>
              <a:t>50-077 </a:t>
            </a:r>
            <a:r>
              <a:rPr lang="pl-PL" sz="2400" smtClean="0"/>
              <a:t>Wrocław</a:t>
            </a:r>
          </a:p>
          <a:p>
            <a:pPr>
              <a:buNone/>
            </a:pPr>
            <a:r>
              <a:rPr lang="de-DE" sz="2400" smtClean="0"/>
              <a:t> tel.+48 71 371 45 00, </a:t>
            </a:r>
            <a:endParaRPr lang="pl-PL" sz="2400" smtClean="0"/>
          </a:p>
          <a:p>
            <a:pPr>
              <a:buNone/>
            </a:pPr>
            <a:r>
              <a:rPr lang="de-DE" sz="2400" smtClean="0"/>
              <a:t>+48 71 371 44 00</a:t>
            </a: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slow" advTm="20000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cene3d>
            <a:camera prst="perspectiveAbove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n-US" sz="4900" b="1" i="1" dirty="0" smtClean="0">
                <a:solidFill>
                  <a:srgbClr val="FF0000"/>
                </a:solidFill>
              </a:rPr>
              <a:t>PROMOCJA HOTELU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139" y="1643050"/>
            <a:ext cx="93990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i="1" dirty="0" smtClean="0">
                <a:solidFill>
                  <a:srgbClr val="002060"/>
                </a:solidFill>
                <a:latin typeface="Comic Sans MS" pitchFamily="66" charset="0"/>
              </a:rPr>
              <a:t>KILKA SŁÓW O HOTELU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530" y="3429001"/>
            <a:ext cx="4289424" cy="243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60400" dist="355600" dir="10860000" algn="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4720826" y="1428737"/>
            <a:ext cx="495303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i="1" dirty="0" smtClean="0"/>
              <a:t>T</a:t>
            </a:r>
            <a:r>
              <a:rPr lang="pl-PL" b="1" i="1" dirty="0" smtClean="0"/>
              <a:t>rzy gwiazdkowy hotel jest położony w samym sercu Wrocławia w Dzielnicy Czterech Świątyń. Hotel znajduje się zaledwie 200 metrów od tętniącego życiem Rynku oraz urokliwego Placu Solnego. Dzięki wspaniale zachowanym przykładom architektury pochodzącej z różnych epok historycznych oraz niepowtarzalnej atmosferze współtworzonej przez przytulne kawiarenki, najznakomitsze restauracje i sztab krasnali czuwający nad starym miastem, Rynek i Plac Solny stały się miejscem spotkań turystów oraz mieszkańców Wrocławia.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slow" advTm="35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3006" y="2786058"/>
            <a:ext cx="6733032" cy="33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0" y="571481"/>
            <a:ext cx="92095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 posiada międzynarodowa prezencję oraz pracowników obsługujących </a:t>
            </a:r>
          </a:p>
          <a:p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wielu językach takich </a:t>
            </a:r>
            <a:r>
              <a:rPr 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niemiecki , angielski i inne 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slow" advTm="1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2447" y="285728"/>
            <a:ext cx="4323553" cy="214314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Wystrój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530" y="214290"/>
            <a:ext cx="5015433" cy="31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704" y="3714753"/>
            <a:ext cx="455744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4739" y="2428869"/>
            <a:ext cx="410342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5649521" y="5500703"/>
            <a:ext cx="3869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POKOJU</a:t>
            </a:r>
            <a:endParaRPr lang="pl-PL" sz="48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9" name="Picture 3" descr="C:\Users\qla i robert\Desktop\ola szkoła\informa\Europeum-Hotel-photos-Room-Hotel-information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0827" y="2000240"/>
            <a:ext cx="5030391" cy="2286016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32139" y="1000108"/>
            <a:ext cx="78938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Oddajemy do Państwa dyspozycji 38 kompleksowo odnowionych pokoi jedno i dwuosobowych o podwyższonym standardzie. </a:t>
            </a:r>
          </a:p>
          <a:p>
            <a:r>
              <a:rPr lang="pl-PL" sz="2400" dirty="0" smtClean="0"/>
              <a:t>Już na etapie projektu wnętrz </a:t>
            </a:r>
          </a:p>
          <a:p>
            <a:r>
              <a:rPr lang="pl-PL" sz="2400" dirty="0" smtClean="0"/>
              <a:t>nasza uwaga skoncentrowała </a:t>
            </a:r>
            <a:endParaRPr lang="pl-PL" sz="2400" dirty="0" smtClean="0"/>
          </a:p>
          <a:p>
            <a:r>
              <a:rPr lang="pl-PL" sz="2400" dirty="0" smtClean="0"/>
              <a:t>się </a:t>
            </a:r>
            <a:r>
              <a:rPr lang="pl-PL" sz="2400" dirty="0" smtClean="0"/>
              <a:t>na wyborze naturalnych </a:t>
            </a:r>
          </a:p>
          <a:p>
            <a:r>
              <a:rPr lang="pl-PL" sz="2400" dirty="0" smtClean="0"/>
              <a:t>materiałów wykończeniowych </a:t>
            </a:r>
          </a:p>
          <a:p>
            <a:r>
              <a:rPr lang="pl-PL" sz="2400" dirty="0" smtClean="0"/>
              <a:t>oraz detalach wyposażenia. </a:t>
            </a:r>
          </a:p>
          <a:p>
            <a:r>
              <a:rPr lang="pl-PL" sz="2400" dirty="0" smtClean="0"/>
              <a:t>Do aranżacji wnętrz pokoi </a:t>
            </a:r>
            <a:endParaRPr lang="pl-PL" sz="2400" dirty="0" smtClean="0"/>
          </a:p>
          <a:p>
            <a:r>
              <a:rPr lang="pl-PL" sz="2400" dirty="0" smtClean="0"/>
              <a:t>wykorzystano </a:t>
            </a:r>
            <a:r>
              <a:rPr lang="pl-PL" sz="2400" dirty="0" smtClean="0"/>
              <a:t>meble dębowe wykonane według autorskiego projektu, wysokiej jakości tkaniny takie jak egipska bawełna, wygodne łóżka typu king/queen-size oraz naturalny system oświetlenia, który stanowi dopełnienie przytulnej przestrzeni.</a:t>
            </a:r>
          </a:p>
        </p:txBody>
      </p:sp>
    </p:spTree>
  </p:cSld>
  <p:clrMapOvr>
    <a:masterClrMapping/>
  </p:clrMapOvr>
  <p:transition spd="slow" advTm="40000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48" y="214290"/>
            <a:ext cx="4275646" cy="214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6912" y="4357694"/>
            <a:ext cx="397615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851268" y="1214423"/>
            <a:ext cx="90547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				Nowoczesna </a:t>
            </a:r>
            <a:r>
              <a:rPr lang="pl-PL" sz="2800" dirty="0" smtClean="0"/>
              <a:t>architektura </a:t>
            </a:r>
            <a:endParaRPr lang="pl-PL" sz="2800" dirty="0" smtClean="0"/>
          </a:p>
          <a:p>
            <a:r>
              <a:rPr lang="pl-PL" sz="2800" dirty="0" smtClean="0"/>
              <a:t>				budynku </a:t>
            </a:r>
            <a:r>
              <a:rPr lang="pl-PL" sz="2800" dirty="0" smtClean="0"/>
              <a:t>oraz wysoki </a:t>
            </a:r>
            <a:endParaRPr lang="pl-PL" sz="2800" dirty="0" smtClean="0"/>
          </a:p>
          <a:p>
            <a:r>
              <a:rPr lang="pl-PL" sz="2800" dirty="0" smtClean="0"/>
              <a:t>				standard </a:t>
            </a:r>
            <a:r>
              <a:rPr lang="pl-PL" sz="2800" dirty="0" smtClean="0"/>
              <a:t>udogodnień takich jak dźwiękoszczelne okna, klimatyzacja, szerokopasmowy i bezprzewodowy internet, nowoczesna siłownia i sauna, przestronne sale konferencyjne z kompleksowym </a:t>
            </a:r>
            <a:r>
              <a:rPr lang="pl-PL" sz="2800" dirty="0" smtClean="0"/>
              <a:t>wyposażeniem </a:t>
            </a:r>
            <a:r>
              <a:rPr lang="pl-PL" sz="2800" dirty="0" smtClean="0"/>
              <a:t>oraz </a:t>
            </a:r>
            <a:r>
              <a:rPr lang="pl-PL" sz="2800" dirty="0" smtClean="0"/>
              <a:t>monitorowany parking </a:t>
            </a:r>
          </a:p>
          <a:p>
            <a:r>
              <a:rPr lang="pl-PL" sz="2800" dirty="0" smtClean="0"/>
              <a:t>podziemny</a:t>
            </a:r>
            <a:r>
              <a:rPr lang="pl-PL" sz="2800" dirty="0" smtClean="0"/>
              <a:t>, zapewnią </a:t>
            </a:r>
            <a:endParaRPr lang="pl-PL" sz="2800" dirty="0" smtClean="0"/>
          </a:p>
          <a:p>
            <a:r>
              <a:rPr lang="pl-PL" sz="2800" dirty="0" smtClean="0"/>
              <a:t>Państwu maksymalny</a:t>
            </a:r>
          </a:p>
          <a:p>
            <a:r>
              <a:rPr lang="pl-PL" sz="2800" dirty="0" smtClean="0"/>
              <a:t>komfort podczas pobytu </a:t>
            </a:r>
          </a:p>
          <a:p>
            <a:r>
              <a:rPr lang="pl-PL" sz="2800" dirty="0" smtClean="0"/>
              <a:t>w hotelu Europeum</a:t>
            </a:r>
            <a:r>
              <a:rPr lang="pl-PL" sz="2800" dirty="0" smtClean="0"/>
              <a:t>.</a:t>
            </a:r>
          </a:p>
        </p:txBody>
      </p:sp>
    </p:spTree>
  </p:cSld>
  <p:clrMapOvr>
    <a:masterClrMapping/>
  </p:clrMapOvr>
  <p:transition spd="slow" advTm="30000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12" y="428605"/>
            <a:ext cx="3302286" cy="202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2568" y="2500306"/>
            <a:ext cx="2703513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4" y="1142985"/>
            <a:ext cx="280326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095" y="4572009"/>
            <a:ext cx="33020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3888380" y="285729"/>
            <a:ext cx="5554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i="1" u="sng" dirty="0" smtClean="0">
                <a:solidFill>
                  <a:srgbClr val="002060"/>
                </a:solidFill>
                <a:latin typeface="Comic Sans MS" pitchFamily="66" charset="0"/>
              </a:rPr>
              <a:t>DODATKOWE USŁUGI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256480" y="4272678"/>
            <a:ext cx="54173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i="1" u="sng" dirty="0" smtClean="0">
                <a:latin typeface="French Script MT" pitchFamily="66" charset="0"/>
              </a:rPr>
              <a:t>Siłownia , sauna i konferencja w jednym miejscu</a:t>
            </a:r>
          </a:p>
        </p:txBody>
      </p:sp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9530" y="428604"/>
            <a:ext cx="9410700" cy="8382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pl-PL" sz="9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HOTEL NOCĄ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088C-218B-4E9C-A202-AF08A0D758F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139" y="1668882"/>
            <a:ext cx="9441722" cy="497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320</Words>
  <Application>Microsoft Office PowerPoint</Application>
  <PresentationFormat>Papier A4 (210x297 mm)</PresentationFormat>
  <Paragraphs>56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Wędrówka</vt:lpstr>
      <vt:lpstr>CKK PROFESJA    TECHNIK HOTELARSTWA                 THW11,rok 2011/2012  OBSŁUGA INFORMATYCZNA W HOTELARSTWIE  PROWADZĄCY : WIKTOR SZANIEC  TEMAT: PREZENTACJA MULTIMEDJALNA NA TEMAT PROMOCJI HOTELU         wykonała: Aleksandra kucharczyk</vt:lpstr>
      <vt:lpstr>PROMOCJA HOTELU </vt:lpstr>
      <vt:lpstr>KILKA SŁÓW O HOTELU </vt:lpstr>
      <vt:lpstr>Slajd 4</vt:lpstr>
      <vt:lpstr>Wystrój  </vt:lpstr>
      <vt:lpstr>Slajd 6</vt:lpstr>
      <vt:lpstr>Slajd 7</vt:lpstr>
      <vt:lpstr>Slajd 8</vt:lpstr>
      <vt:lpstr>HOTEL NOCĄ </vt:lpstr>
      <vt:lpstr>SPECJALNA OFERTA PAŹDZIERNIKOWA w HOTELU EUROPEUM! </vt:lpstr>
      <vt:lpstr>Slajd 11</vt:lpstr>
      <vt:lpstr>Slajd 12</vt:lpstr>
      <vt:lpstr>ZAPRASZAMY!!!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CKK PROFESJA    Technik Hotelarstwa       THW11,rok 2011/2012  OBSŁUGA INFORMATYCZNA W HOTELARSTWIE  TEMAT: PREZENTACJA MULTIMEDJALNA NA TEMAT PROMOCJI HOTELU</dc:title>
  <dc:creator>qla i robert</dc:creator>
  <cp:lastModifiedBy>qla i robert</cp:lastModifiedBy>
  <cp:revision>14</cp:revision>
  <dcterms:created xsi:type="dcterms:W3CDTF">2011-10-24T09:20:31Z</dcterms:created>
  <dcterms:modified xsi:type="dcterms:W3CDTF">2011-10-24T11:50:12Z</dcterms:modified>
</cp:coreProperties>
</file>